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Average"/>
      <p:regular r:id="rId60"/>
    </p:embeddedFont>
    <p:embeddedFont>
      <p:font typeface="Oswald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swald-bold.fntdata"/><Relationship Id="rId61" Type="http://schemas.openxmlformats.org/officeDocument/2006/relationships/font" Target="fonts/Oswald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Average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878ea3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878ea3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4878ea3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4878ea3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5a40cc9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5a40cc9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5a40cc93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5a40cc93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5a40cc9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5a40cc9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878ea3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878ea3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5c27b6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55c27b6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546e7ffd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546e7ffd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546e7ffd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546e7ffd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546e7ffd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546e7ffd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546e7ffd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546e7ffd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a40cc93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a40cc93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5c097451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5c097451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5c27b6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5c27b6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55c27b6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55c27b6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55c27b64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55c27b64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5c27b64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5c27b64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55c27b64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55c27b64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55c27b6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55c27b6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55c27b64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55c27b64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55c27b64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55c27b64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55c27b64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55c27b64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5a40cc93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5a40cc93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55c27b64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55c27b64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55c27b64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55c27b6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55c27b64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55c27b6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55c27b64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55c27b64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55c27b64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55c27b64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55c27b64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55c27b64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55c27b64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55c27b64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55c27b64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55c27b64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55c27b64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55c27b64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55c27b64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55c27b64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5a40cc93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5a40cc93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55c27b64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55c27b64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55c27b64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55c27b64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55c27b64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55c27b64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5a40cc93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5a40cc93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55c27b64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55c27b64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55c27b64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55c27b64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55c27b64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55c27b64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55c27b64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55c27b64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55c27b64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55c27b64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55c27b64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55c27b64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5a40cc93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5a40cc93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55c27b64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55c27b64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55c27b64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55c27b64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5a40cc93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5a40cc9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55c27b64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55c27b64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5a40cc93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5a40cc93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5a40cc93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5a40cc93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5a40cc93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5a40cc93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5a40cc93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5a40cc93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3900"/>
            <a:ext cx="3859425" cy="2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/>
        </p:nvSpPr>
        <p:spPr>
          <a:xfrm>
            <a:off x="208775" y="2989575"/>
            <a:ext cx="30000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theoatmeal</a:t>
            </a:r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646" y="723900"/>
            <a:ext cx="4464924" cy="36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CIS 700-004: Lecture 13M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3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Neuroscience, Part 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4/8/19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Why DL needs neuroscience/ cognitive  science</a:t>
            </a:r>
            <a:endParaRPr/>
          </a:p>
        </p:txBody>
      </p:sp>
      <p:sp>
        <p:nvSpPr>
          <p:cNvPr id="169" name="Google Shape;16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Intelligence is quite complicated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good ideas come from observing intelligent  behavior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Brains are among the main generators of such behaviors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may we wish to learn?</a:t>
            </a:r>
            <a:endParaRPr/>
          </a:p>
        </p:txBody>
      </p:sp>
      <p:sp>
        <p:nvSpPr>
          <p:cNvPr id="175" name="Google Shape;17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four big questions</a:t>
            </a:r>
            <a:r>
              <a:rPr lang="en"/>
              <a:t>: architecture, objective, optimizer, and dataset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Architecture:  Depth, shape, modalities, flow of learning signals, attention, memory, reasoning, mental rehearsing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Objective: Unsupervised objectives, causality, affordances, relevance, curiosity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Optimizer: Anything that is really really fast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Dataset: Curriculum learning, culture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311700" y="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remarkable concentration of neuroscientists/ cognitive scientists</a:t>
            </a:r>
            <a:endParaRPr/>
          </a:p>
        </p:txBody>
      </p:sp>
      <p:sp>
        <p:nvSpPr>
          <p:cNvPr id="181" name="Google Shape;181;p37"/>
          <p:cNvSpPr txBox="1"/>
          <p:nvPr>
            <p:ph idx="1" type="body"/>
          </p:nvPr>
        </p:nvSpPr>
        <p:spPr>
          <a:xfrm>
            <a:off x="311700" y="1152475"/>
            <a:ext cx="282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Geoffrey Hinton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Yann LeCun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Michael Jordan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Emo Todorov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Zoubin Ghahramani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Yoshua Bengio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Ian Goodfellow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7"/>
          <p:cNvSpPr txBox="1"/>
          <p:nvPr>
            <p:ph idx="1" type="body"/>
          </p:nvPr>
        </p:nvSpPr>
        <p:spPr>
          <a:xfrm>
            <a:off x="3304800" y="1152475"/>
            <a:ext cx="282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 Tenenbaum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Tim Lillicrap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Greg Wayne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Simon Osindero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Barak Pearlmutter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Demis Hassabis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Part 2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Neuroscience failure modes: why it  needs deep learning 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goals of neuroscience</a:t>
            </a:r>
            <a:endParaRPr/>
          </a:p>
        </p:txBody>
      </p:sp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brain computation human understandable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Produce models that actually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at principles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some aspects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1: are we really getting at the right insights?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>
            <p:ph type="title"/>
          </p:nvPr>
        </p:nvSpPr>
        <p:spPr>
          <a:xfrm>
            <a:off x="311700" y="2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Microprocessor</a:t>
            </a:r>
            <a:endParaRPr/>
          </a:p>
        </p:txBody>
      </p:sp>
      <p:pic>
        <p:nvPicPr>
          <p:cNvPr descr="droppedImage.tiff" id="199" name="Google Shape;1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142" y="1017727"/>
            <a:ext cx="3354231" cy="365337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pic>
        <p:nvPicPr>
          <p:cNvPr descr="droppedImage.tiff" id="200" name="Google Shape;20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1100" y="1901449"/>
            <a:ext cx="4122226" cy="14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 txBox="1"/>
          <p:nvPr/>
        </p:nvSpPr>
        <p:spPr>
          <a:xfrm>
            <a:off x="6814125" y="4486250"/>
            <a:ext cx="2329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Eric Jonas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/>
          <p:nvPr/>
        </p:nvSpPr>
        <p:spPr>
          <a:xfrm>
            <a:off x="3384950" y="928225"/>
            <a:ext cx="2899800" cy="396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175" y="1017725"/>
            <a:ext cx="280710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/>
          <p:nvPr/>
        </p:nvSpPr>
        <p:spPr>
          <a:xfrm>
            <a:off x="1091350" y="768300"/>
            <a:ext cx="6850500" cy="42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2"/>
          <p:cNvSpPr/>
          <p:nvPr/>
        </p:nvSpPr>
        <p:spPr>
          <a:xfrm>
            <a:off x="1333850" y="2939750"/>
            <a:ext cx="2364300" cy="165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2"/>
          <p:cNvSpPr/>
          <p:nvPr/>
        </p:nvSpPr>
        <p:spPr>
          <a:xfrm>
            <a:off x="1333850" y="918125"/>
            <a:ext cx="2899800" cy="165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2"/>
          <p:cNvSpPr txBox="1"/>
          <p:nvPr>
            <p:ph type="title"/>
          </p:nvPr>
        </p:nvSpPr>
        <p:spPr>
          <a:xfrm>
            <a:off x="311700" y="8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layers of abstraction </a:t>
            </a:r>
            <a:endParaRPr/>
          </a:p>
        </p:txBody>
      </p:sp>
      <p:pic>
        <p:nvPicPr>
          <p:cNvPr id="217" name="Google Shape;2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722" y="1017722"/>
            <a:ext cx="6220625" cy="39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Behaviors</a:t>
            </a:r>
            <a:endParaRPr/>
          </a:p>
        </p:txBody>
      </p:sp>
      <p:pic>
        <p:nvPicPr>
          <p:cNvPr id="223" name="Google Shape;2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75" y="1170125"/>
            <a:ext cx="87336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note about Homework 2</a:t>
            </a:r>
            <a:endParaRPr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from David's lesson on deep vs. shallow learning (Lecture 4M) that training speed is optimized when layer widths are uniform.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 why is autoencoding useful?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12" y="1997400"/>
            <a:ext cx="6873774" cy="14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Lesion studies - does it boot?</a:t>
            </a:r>
            <a:endParaRPr/>
          </a:p>
        </p:txBody>
      </p:sp>
      <p:pic>
        <p:nvPicPr>
          <p:cNvPr id="229" name="Google Shape;2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50" y="1017725"/>
            <a:ext cx="487592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Spike data (off-on transitions)</a:t>
            </a:r>
            <a:endParaRPr/>
          </a:p>
        </p:txBody>
      </p:sp>
      <p:pic>
        <p:nvPicPr>
          <p:cNvPr id="235" name="Google Shape;2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063" y="1113500"/>
            <a:ext cx="53058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Tuning curves</a:t>
            </a:r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7937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175" y="548582"/>
            <a:ext cx="3712901" cy="278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6"/>
          <p:cNvPicPr preferRelativeResize="0"/>
          <p:nvPr/>
        </p:nvPicPr>
        <p:blipFill rotWithShape="1">
          <a:blip r:embed="rId5">
            <a:alphaModFix/>
          </a:blip>
          <a:srcRect b="19471" l="0" r="0" t="0"/>
          <a:stretch/>
        </p:blipFill>
        <p:spPr>
          <a:xfrm>
            <a:off x="4767175" y="2754850"/>
            <a:ext cx="3712901" cy="21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tuning in DL</a:t>
            </a:r>
            <a:endParaRPr/>
          </a:p>
        </p:txBody>
      </p:sp>
      <p:pic>
        <p:nvPicPr>
          <p:cNvPr id="249" name="Google Shape;2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7250"/>
            <a:ext cx="8839198" cy="310711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7"/>
          <p:cNvSpPr txBox="1"/>
          <p:nvPr/>
        </p:nvSpPr>
        <p:spPr>
          <a:xfrm>
            <a:off x="6332800" y="4486250"/>
            <a:ext cx="2811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Zeiler Fergus</a:t>
            </a:r>
            <a:endParaRPr/>
          </a:p>
        </p:txBody>
      </p:sp>
      <p:sp>
        <p:nvSpPr>
          <p:cNvPr id="251" name="Google Shape;251;p47"/>
          <p:cNvSpPr txBox="1"/>
          <p:nvPr/>
        </p:nvSpPr>
        <p:spPr>
          <a:xfrm>
            <a:off x="152400" y="4288900"/>
            <a:ext cx="2811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Unpooling, and transposes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understand them?</a:t>
            </a:r>
            <a:endParaRPr/>
          </a:p>
        </p:txBody>
      </p:sp>
      <p:pic>
        <p:nvPicPr>
          <p:cNvPr id="257" name="Google Shape;2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00" y="1170125"/>
            <a:ext cx="65922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 space?</a:t>
            </a:r>
            <a:endParaRPr/>
          </a:p>
        </p:txBody>
      </p:sp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75" y="1089863"/>
            <a:ext cx="4236249" cy="296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9"/>
          <p:cNvSpPr txBox="1"/>
          <p:nvPr/>
        </p:nvSpPr>
        <p:spPr>
          <a:xfrm>
            <a:off x="6332800" y="4486250"/>
            <a:ext cx="2811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Zou, Bau, Oliva, Torralba</a:t>
            </a:r>
            <a:endParaRPr/>
          </a:p>
        </p:txBody>
      </p:sp>
      <p:pic>
        <p:nvPicPr>
          <p:cNvPr id="265" name="Google Shape;2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624" y="1170125"/>
            <a:ext cx="4459976" cy="289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LFPs and Power spectra</a:t>
            </a:r>
            <a:endParaRPr/>
          </a:p>
        </p:txBody>
      </p:sp>
      <p:pic>
        <p:nvPicPr>
          <p:cNvPr id="271" name="Google Shape;2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94322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713" y="1171575"/>
            <a:ext cx="406717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6975" y="587338"/>
            <a:ext cx="161925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Granger causality</a:t>
            </a:r>
            <a:endParaRPr/>
          </a:p>
        </p:txBody>
      </p:sp>
      <p:pic>
        <p:nvPicPr>
          <p:cNvPr id="279" name="Google Shape;2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05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short aside on causality</a:t>
            </a:r>
            <a:endParaRPr/>
          </a:p>
        </p:txBody>
      </p:sp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900" y="0"/>
            <a:ext cx="3500100" cy="50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week we will spend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 Monday on causality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everything</a:t>
            </a:r>
            <a:endParaRPr/>
          </a:p>
        </p:txBody>
      </p:sp>
      <p:pic>
        <p:nvPicPr>
          <p:cNvPr id="292" name="Google Shape;2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800" y="1113500"/>
            <a:ext cx="426436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note about Homework 2</a:t>
            </a:r>
            <a:endParaRPr/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from David's lesson on deep vs. shallow learning (Lecture 4M) that training speed is optimized when layer widths are uniform.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 why is autoencoding useful?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6B26B"/>
                </a:solidFill>
              </a:rPr>
              <a:t>Allows for self-supervised learning (increases size of dataset), allows for a principled shared module between learning tasks, and decreases number of weights in a model.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12" y="1997400"/>
            <a:ext cx="6873774" cy="14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Nonnegative matrix factorization</a:t>
            </a:r>
            <a:endParaRPr/>
          </a:p>
        </p:txBody>
      </p:sp>
      <p:pic>
        <p:nvPicPr>
          <p:cNvPr id="298" name="Google Shape;2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706" y="0"/>
            <a:ext cx="34762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 of DL systems</a:t>
            </a:r>
            <a:endParaRPr/>
          </a:p>
        </p:txBody>
      </p:sp>
      <p:pic>
        <p:nvPicPr>
          <p:cNvPr id="304" name="Google Shape;3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1800"/>
            <a:ext cx="396746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5"/>
          <p:cNvSpPr txBox="1"/>
          <p:nvPr/>
        </p:nvSpPr>
        <p:spPr>
          <a:xfrm>
            <a:off x="4728425" y="4580625"/>
            <a:ext cx="2811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CalculatedContent.com</a:t>
            </a:r>
            <a:endParaRPr/>
          </a:p>
        </p:txBody>
      </p:sp>
      <p:sp>
        <p:nvSpPr>
          <p:cNvPr id="306" name="Google Shape;306;p55"/>
          <p:cNvSpPr txBox="1"/>
          <p:nvPr/>
        </p:nvSpPr>
        <p:spPr>
          <a:xfrm>
            <a:off x="5012950" y="1222225"/>
            <a:ext cx="2811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relevant for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speed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Relates to regularization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get back to what we mean with understand</a:t>
            </a:r>
            <a:endParaRPr/>
          </a:p>
        </p:txBody>
      </p:sp>
      <p:sp>
        <p:nvSpPr>
          <p:cNvPr id="312" name="Google Shape;31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explainable to humans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works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understandable</a:t>
            </a:r>
            <a:endParaRPr/>
          </a:p>
        </p:txBody>
      </p:sp>
      <p:pic>
        <p:nvPicPr>
          <p:cNvPr id="318" name="Google Shape;3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113" y="1294925"/>
            <a:ext cx="50577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takes for a model to be eligible</a:t>
            </a:r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475" y="1170125"/>
            <a:ext cx="484049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Compressing solutions to imagenet</a:t>
            </a:r>
            <a:endParaRPr/>
          </a:p>
        </p:txBody>
      </p:sp>
      <p:sp>
        <p:nvSpPr>
          <p:cNvPr id="330" name="Google Shape;330;p59"/>
          <p:cNvSpPr txBox="1"/>
          <p:nvPr/>
        </p:nvSpPr>
        <p:spPr>
          <a:xfrm>
            <a:off x="4728425" y="4580625"/>
            <a:ext cx="4415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Zhou, Veich, Austern, Adams, Orbanz </a:t>
            </a:r>
            <a:endParaRPr/>
          </a:p>
        </p:txBody>
      </p:sp>
      <p:sp>
        <p:nvSpPr>
          <p:cNvPr id="331" name="Google Shape;33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with MobileNet 0.5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Dynamic network surgery -&gt; 60% performance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Codebook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350kB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Also: yields PAC Bayes generalization bounds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Incompressibility conjecture</a:t>
            </a:r>
            <a:endParaRPr/>
          </a:p>
        </p:txBody>
      </p:sp>
      <p:sp>
        <p:nvSpPr>
          <p:cNvPr id="337" name="Google Shape;33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model that can solve human like problems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not be compressed small enough (Kolmogorov Complexity)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 that a human can understand it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/>
          <p:nvPr/>
        </p:nvSpPr>
        <p:spPr>
          <a:xfrm>
            <a:off x="3106850" y="523275"/>
            <a:ext cx="4001700" cy="36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 Tac Toe</a:t>
            </a:r>
            <a:endParaRPr/>
          </a:p>
        </p:txBody>
      </p:sp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925" y="563175"/>
            <a:ext cx="382905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1"/>
          <p:cNvSpPr txBox="1"/>
          <p:nvPr/>
        </p:nvSpPr>
        <p:spPr>
          <a:xfrm>
            <a:off x="3874600" y="4313150"/>
            <a:ext cx="2811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255,168 distinct games!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2"/>
          <p:cNvSpPr/>
          <p:nvPr/>
        </p:nvSpPr>
        <p:spPr>
          <a:xfrm>
            <a:off x="3176775" y="1725625"/>
            <a:ext cx="2110800" cy="324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 about compressibility</a:t>
            </a:r>
            <a:endParaRPr/>
          </a:p>
        </p:txBody>
      </p:sp>
      <p:pic>
        <p:nvPicPr>
          <p:cNvPr id="352" name="Google Shape;35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775" y="1725625"/>
            <a:ext cx="19240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</a:t>
            </a:r>
            <a:endParaRPr/>
          </a:p>
        </p:txBody>
      </p:sp>
      <p:pic>
        <p:nvPicPr>
          <p:cNvPr id="358" name="Google Shape;3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300" y="661263"/>
            <a:ext cx="57348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note about Homework 2</a:t>
            </a:r>
            <a:endParaRPr/>
          </a:p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my colors are all #@^!'ed up?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4"/>
          <p:cNvSpPr/>
          <p:nvPr/>
        </p:nvSpPr>
        <p:spPr>
          <a:xfrm>
            <a:off x="1582300" y="1108425"/>
            <a:ext cx="5598300" cy="396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not compressible</a:t>
            </a:r>
            <a:endParaRPr/>
          </a:p>
        </p:txBody>
      </p:sp>
      <p:pic>
        <p:nvPicPr>
          <p:cNvPr id="365" name="Google Shape;3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175" y="1159850"/>
            <a:ext cx="51348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/>
          <p:nvPr/>
        </p:nvSpPr>
        <p:spPr>
          <a:xfrm>
            <a:off x="2551350" y="1108425"/>
            <a:ext cx="4629300" cy="396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5"/>
          <p:cNvSpPr txBox="1"/>
          <p:nvPr>
            <p:ph type="title"/>
          </p:nvPr>
        </p:nvSpPr>
        <p:spPr>
          <a:xfrm>
            <a:off x="311700" y="19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for good go playing</a:t>
            </a:r>
            <a:endParaRPr/>
          </a:p>
        </p:txBody>
      </p:sp>
      <p:pic>
        <p:nvPicPr>
          <p:cNvPr id="372" name="Google Shape;3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575" y="1118675"/>
            <a:ext cx="40939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the information from?</a:t>
            </a:r>
            <a:endParaRPr/>
          </a:p>
        </p:txBody>
      </p:sp>
      <p:sp>
        <p:nvSpPr>
          <p:cNvPr id="378" name="Google Shape;378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Environment: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~10 bits/second - pi*10^7 seconds/y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30 years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10^4 books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DNA: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6*10^9 upper bound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Most is non CNS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Very uncompressed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Meaningful world models</a:t>
            </a:r>
            <a:endParaRPr/>
          </a:p>
        </p:txBody>
      </p:sp>
      <p:sp>
        <p:nvSpPr>
          <p:cNvPr id="384" name="Google Shape;384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deep learning: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one mode of data (e.g. images) ≠ learning another (e.g. NLP)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robust to semantically unimportant changes (e.g. background color)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theory of mind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infer &amp; solve new tasks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From the cognitive side, we don’t understand how humans do these things</a:t>
            </a:r>
            <a:endParaRPr/>
          </a:p>
        </p:txBody>
      </p:sp>
      <p:pic>
        <p:nvPicPr>
          <p:cNvPr id="385" name="Google Shape;3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325" y="2495550"/>
            <a:ext cx="2877424" cy="16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generator triplet</a:t>
            </a:r>
            <a:endParaRPr/>
          </a:p>
        </p:txBody>
      </p:sp>
      <p:sp>
        <p:nvSpPr>
          <p:cNvPr id="391" name="Google Shape;391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Objective functions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</a:t>
            </a:r>
            <a:endParaRPr/>
          </a:p>
        </p:txBody>
      </p:sp>
      <p:pic>
        <p:nvPicPr>
          <p:cNvPr id="397" name="Google Shape;3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6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0"/>
          <p:cNvSpPr/>
          <p:nvPr/>
        </p:nvSpPr>
        <p:spPr>
          <a:xfrm>
            <a:off x="1039150" y="1787350"/>
            <a:ext cx="5822400" cy="215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function</a:t>
            </a:r>
            <a:endParaRPr/>
          </a:p>
        </p:txBody>
      </p:sp>
      <p:pic>
        <p:nvPicPr>
          <p:cNvPr id="404" name="Google Shape;4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2198825"/>
            <a:ext cx="46101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1"/>
          <p:cNvSpPr/>
          <p:nvPr/>
        </p:nvSpPr>
        <p:spPr>
          <a:xfrm>
            <a:off x="668825" y="1430275"/>
            <a:ext cx="7077600" cy="323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  <p:pic>
        <p:nvPicPr>
          <p:cNvPr id="411" name="Google Shape;41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500" y="1622750"/>
            <a:ext cx="65341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convergent evolution?</a:t>
            </a:r>
            <a:endParaRPr/>
          </a:p>
        </p:txBody>
      </p:sp>
      <p:sp>
        <p:nvSpPr>
          <p:cNvPr id="417" name="Google Shape;41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as the source of DL algorithms</a:t>
            </a:r>
            <a:endParaRPr/>
          </a:p>
        </p:txBody>
      </p:sp>
      <p:pic>
        <p:nvPicPr>
          <p:cNvPr id="423" name="Google Shape;4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25" y="1561050"/>
            <a:ext cx="60102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note about Homework 2</a:t>
            </a:r>
            <a:endParaRPr/>
          </a:p>
        </p:txBody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my colors are all #@^!'ed up?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your number of features (aka channels).  You start out with 3 (RGB).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my image is too blurry?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can be quite efficient</a:t>
            </a:r>
            <a:endParaRPr/>
          </a:p>
        </p:txBody>
      </p:sp>
      <p:pic>
        <p:nvPicPr>
          <p:cNvPr id="429" name="Google Shape;4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040" y="0"/>
            <a:ext cx="4301960" cy="50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model</a:t>
            </a:r>
            <a:endParaRPr/>
          </a:p>
        </p:txBody>
      </p:sp>
      <p:pic>
        <p:nvPicPr>
          <p:cNvPr id="435" name="Google Shape;4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900" y="1118700"/>
            <a:ext cx="20383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>
            <p:ph idx="1" type="body"/>
          </p:nvPr>
        </p:nvSpPr>
        <p:spPr>
          <a:xfrm>
            <a:off x="311700" y="2407550"/>
            <a:ext cx="3999900" cy="25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Mutations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Randomly flip bits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Better half survives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Reaches perfect f=1 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75"/>
          <p:cNvSpPr txBox="1"/>
          <p:nvPr>
            <p:ph idx="2" type="body"/>
          </p:nvPr>
        </p:nvSpPr>
        <p:spPr>
          <a:xfrm>
            <a:off x="4832400" y="2407675"/>
            <a:ext cx="3999900" cy="21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Crossover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Randomly inherit bits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Better half survives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Reaches perfect f=1 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438" name="Google Shape;43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325" y="4175875"/>
            <a:ext cx="2327325" cy="5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50" y="4263475"/>
            <a:ext cx="70485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Conjecture</a:t>
            </a:r>
            <a:endParaRPr/>
          </a:p>
        </p:txBody>
      </p:sp>
      <p:sp>
        <p:nvSpPr>
          <p:cNvPr id="445" name="Google Shape;44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Biological algorithms will generally have great sample complexity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can do *much* better than (MacKay) evolution.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Evolution probably does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Evolved tricks</a:t>
            </a:r>
            <a:endParaRPr/>
          </a:p>
        </p:txBody>
      </p:sp>
      <p:sp>
        <p:nvSpPr>
          <p:cNvPr id="451" name="Google Shape;451;p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Differentiable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Backpropagation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SGD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Skip connections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Batch norm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Adaptive step size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Early stopping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52" name="Google Shape;452;p7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Dropout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Gradient clipping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Learning rate hacking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Convolutions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Optimize Architecture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Domain adapt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note about Homework 2</a:t>
            </a:r>
            <a:endParaRPr/>
          </a:p>
        </p:txBody>
      </p:sp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my colors are all #@^!'ed up?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your number of features (aka channels).  You start out with 3 (RGB).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my image is too blurry?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your encoding's spatial dimension by a bit.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 increase your number of features by a lot.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it's still garbage?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note about Homework 2</a:t>
            </a:r>
            <a:endParaRPr/>
          </a:p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my colors are all #@^!'ed up?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your number of features (aka channels).  You start out with 3 (RGB).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my image is too blurry?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your encoding's spatial dimension by a bit.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 increase your number of features by a lot.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it's still garbage?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using pooling, a nonlinearity, or batchnorm.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a linear layer at the end of your encoding.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note about Homework 2</a:t>
            </a:r>
            <a:endParaRPr/>
          </a:p>
        </p:txBody>
      </p:sp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do we mean by additive properties over vectors?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type="title"/>
          </p:nvPr>
        </p:nvSpPr>
        <p:spPr>
          <a:xfrm>
            <a:off x="311700" y="3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is becoming popular across Neuro and Biomedical</a:t>
            </a:r>
            <a:endParaRPr/>
          </a:p>
        </p:txBody>
      </p:sp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325" y="937725"/>
            <a:ext cx="572113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/>
          <p:nvPr/>
        </p:nvSpPr>
        <p:spPr>
          <a:xfrm>
            <a:off x="0" y="4708800"/>
            <a:ext cx="6830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Josh Glaser, Roozbeh Farhoodi, Ari Benjamin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